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9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2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Desktop\Items to upload to SkyDrive\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60375"/>
            <a:ext cx="7964488" cy="594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0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Items to upload to SkyDrive\S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492125"/>
            <a:ext cx="7907338" cy="590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User\Desktop\Items to upload to SkyDrive\S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444500"/>
            <a:ext cx="7974013" cy="595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esktop\Items to upload to SkyDrive\S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434975"/>
            <a:ext cx="7916863" cy="591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User\Desktop\Items to upload to SkyDrive\S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7363"/>
            <a:ext cx="7926388" cy="59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User\Desktop\Items to upload to SkyDrive\S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38150"/>
            <a:ext cx="7916863" cy="596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User\Desktop\Items to upload to SkyDrive\S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484188"/>
            <a:ext cx="7935912" cy="589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User\Desktop\Items to upload to SkyDrive\S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457200"/>
            <a:ext cx="7916862" cy="59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 descr="C:\Users\User\Desktop\Items to upload to SkyDrive\S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454025"/>
            <a:ext cx="7935912" cy="593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User\Desktop\Items to upload to SkyDrive\S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0538"/>
            <a:ext cx="7926388" cy="590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C:\Users\User\Desktop\Items to upload to SkyDrive\S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34975"/>
            <a:ext cx="7926388" cy="59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esktop\Items to upload to SkyDrive\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461963"/>
            <a:ext cx="7954962" cy="591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C:\Users\User\Desktop\Items to upload to SkyDrive\S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485775"/>
            <a:ext cx="7916863" cy="591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User\Desktop\Items to upload to SkyDrive\S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471488"/>
            <a:ext cx="7945437" cy="594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User\Desktop\Items to upload to SkyDrive\S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477838"/>
            <a:ext cx="7935912" cy="596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User\Desktop\Items to upload to SkyDrive\S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457200"/>
            <a:ext cx="7916862" cy="59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User\Desktop\Items to upload to SkyDrive\S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420688"/>
            <a:ext cx="7935912" cy="594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C:\Users\User\Desktop\Items to upload to SkyDrive\S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427038"/>
            <a:ext cx="8516937" cy="601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C:\Users\User\Desktop\Items to upload to SkyDrive\S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439738"/>
            <a:ext cx="7954962" cy="591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 descr="C:\Users\User\Desktop\Items to upload to SkyDrive\S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438150"/>
            <a:ext cx="7993063" cy="601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 descr="C:\Users\User\Desktop\Items to upload to SkyDrive\S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444500"/>
            <a:ext cx="7916863" cy="595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 descr="C:\Users\User\Desktop\Items to upload to SkyDrive\S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420688"/>
            <a:ext cx="8545512" cy="600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Items to upload to SkyDrive\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73075"/>
            <a:ext cx="7945438" cy="594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User\Desktop\Items to upload to SkyDrive\S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441325"/>
            <a:ext cx="7926387" cy="598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C:\Users\User\Desktop\Items to upload to SkyDrive\S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63550"/>
            <a:ext cx="7945438" cy="591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User\Desktop\Items to upload to SkyDrive\S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4975"/>
            <a:ext cx="7926388" cy="591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User\Desktop\Items to upload to SkyDrive\S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452438"/>
            <a:ext cx="7954963" cy="59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User\Desktop\Items to upload to SkyDrive\S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479425"/>
            <a:ext cx="7916863" cy="590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Items to upload to SkyDrive\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477838"/>
            <a:ext cx="7907338" cy="59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Items to upload to SkyDrive\S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5450"/>
            <a:ext cx="7926388" cy="593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esktop\Items to upload to SkyDrive\S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428625"/>
            <a:ext cx="7945437" cy="598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esktop\Items to upload to SkyDrive\S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460375"/>
            <a:ext cx="7935912" cy="594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esktop\Items to upload to SkyDrive\S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469900"/>
            <a:ext cx="7935912" cy="59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Items to upload to SkyDrive\S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479425"/>
            <a:ext cx="7916863" cy="590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MG</cp:lastModifiedBy>
  <cp:revision>8</cp:revision>
  <dcterms:created xsi:type="dcterms:W3CDTF">2006-08-16T00:00:00Z</dcterms:created>
  <dcterms:modified xsi:type="dcterms:W3CDTF">2015-02-13T01:44:14Z</dcterms:modified>
</cp:coreProperties>
</file>